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74a46f88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e74a46f88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e74a46f88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e74a46f88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e74a46f889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e74a46f88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e74a46f88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e74a46f88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59325" y="63675"/>
            <a:ext cx="8520600" cy="13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Математика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4723" y="1719675"/>
            <a:ext cx="4914576" cy="342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555600"/>
            <a:ext cx="3754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900"/>
              <a:t>Линейная алгебра </a:t>
            </a:r>
            <a:endParaRPr sz="2900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Понятия, которые пригодяться:</a:t>
            </a:r>
            <a:endParaRPr sz="20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Вектор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Скаляр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Матрица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Векторное пространство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Норма вектора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Скалярное произведение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Линейная зависимость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Ранг матрицы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Собственные числа матрицы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ru" sz="2000"/>
              <a:t>SVD</a:t>
            </a:r>
            <a:endParaRPr sz="2000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0150" y="225725"/>
            <a:ext cx="1438275" cy="200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0926" y="2898850"/>
            <a:ext cx="2457500" cy="19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9700" y="1808700"/>
            <a:ext cx="2629650" cy="1411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Матан</a:t>
            </a:r>
            <a:endParaRPr sz="3400"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Понятия, которые пригодяться:</a:t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Производная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Градиент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900"/>
              <a:t>Статистика</a:t>
            </a:r>
            <a:endParaRPr sz="2900"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Понятия, которые пригодяться:</a:t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Выборка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Статистика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Мат ожидание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Дисперсия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Квантиль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ru" sz="2000"/>
              <a:t>Распределения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53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